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EE980C7-D686-4733-8415-E4676416BAE3}" type="datetimeFigureOut">
              <a:rPr lang="ru-RU" smtClean="0"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4149C5-676A-485F-B311-86AA87E412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587680" cy="439248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Проект Закона </a:t>
            </a:r>
            <a:r>
              <a:rPr lang="ru-RU" sz="3600" dirty="0"/>
              <a:t>«О внесении изменений и дополнений в некоторые законодательные акты РК</a:t>
            </a:r>
            <a:br>
              <a:rPr lang="ru-RU" sz="3600" dirty="0"/>
            </a:br>
            <a:r>
              <a:rPr lang="ru-RU" sz="3600" dirty="0"/>
              <a:t>по вопросам совершенствования регулирования предпринимательской деятельности»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6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rimeminister.kz/storage/bb/bbd43de9046e9acdde3dee7a04d0fc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32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6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rimeminister.kz/storage/4c/4c61532a0d79658c3cc018aceeb91c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8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rimeminister.kz/storage/30/30075cbdfe0e28c6ae964f994e465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181"/>
            <a:ext cx="9144000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38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rimeminister.kz/storage/95/95fcc9703c89c919b6cc95573439bc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144001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29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primeminister.kz/storage/64/64b10e2edff68510ba9b584da1fa2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43999" cy="64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82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primeminister.kz/storage/ac/ac091f010b845a8c85e0bc2a72c6f1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6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98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rimeminister.kz/storage/6a/6ae6accffffde67326ce63ea7a3c09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90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s://primeminister.kz/storage/b7/b72bc78674afbe3731e6578916de61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4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562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43</TotalTime>
  <Words>14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Проект Закона «О внесении изменений и дополнений в некоторые законодательные акты РК по вопросам совершенствования регулирования предпринимательской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Уласевич Семен Алексеевич</dc:creator>
  <cp:lastModifiedBy>Уласевич Семен Алексеевич</cp:lastModifiedBy>
  <cp:revision>5</cp:revision>
  <dcterms:created xsi:type="dcterms:W3CDTF">2018-06-05T12:56:35Z</dcterms:created>
  <dcterms:modified xsi:type="dcterms:W3CDTF">2018-06-06T07:50:02Z</dcterms:modified>
</cp:coreProperties>
</file>